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62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07F6-D3E2-4A6B-ABAE-CE8F87D59B7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CF39-B78C-47B6-A3A5-1B84589B65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152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07F6-D3E2-4A6B-ABAE-CE8F87D59B7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CF39-B78C-47B6-A3A5-1B84589B65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204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07F6-D3E2-4A6B-ABAE-CE8F87D59B7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CF39-B78C-47B6-A3A5-1B84589B65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4936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07F6-D3E2-4A6B-ABAE-CE8F87D59B7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CF39-B78C-47B6-A3A5-1B84589B65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5100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07F6-D3E2-4A6B-ABAE-CE8F87D59B7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CF39-B78C-47B6-A3A5-1B84589B65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421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07F6-D3E2-4A6B-ABAE-CE8F87D59B7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CF39-B78C-47B6-A3A5-1B84589B65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181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07F6-D3E2-4A6B-ABAE-CE8F87D59B7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CF39-B78C-47B6-A3A5-1B84589B65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86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07F6-D3E2-4A6B-ABAE-CE8F87D59B7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CF39-B78C-47B6-A3A5-1B84589B65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511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07F6-D3E2-4A6B-ABAE-CE8F87D59B7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CF39-B78C-47B6-A3A5-1B84589B65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000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07F6-D3E2-4A6B-ABAE-CE8F87D59B7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CF39-B78C-47B6-A3A5-1B84589B65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2189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07F6-D3E2-4A6B-ABAE-CE8F87D59B7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CF39-B78C-47B6-A3A5-1B84589B65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9521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E07F6-D3E2-4A6B-ABAE-CE8F87D59B7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4CF39-B78C-47B6-A3A5-1B84589B65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8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1289B8E-31FB-280D-1013-2C980DBD4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94" y="6048228"/>
            <a:ext cx="1924438" cy="512619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EE01A44-D03A-82BB-11FB-8A29272398D3}"/>
              </a:ext>
            </a:extLst>
          </p:cNvPr>
          <p:cNvSpPr txBox="1"/>
          <p:nvPr/>
        </p:nvSpPr>
        <p:spPr>
          <a:xfrm>
            <a:off x="7152992" y="5955602"/>
            <a:ext cx="2107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ご質問等ありましたら</a:t>
            </a:r>
            <a:endParaRPr lang="en-US" altLang="ja-JP" sz="1400" dirty="0"/>
          </a:p>
          <a:p>
            <a:r>
              <a:rPr lang="ja-JP" altLang="en-US" sz="1400" dirty="0"/>
              <a:t>お気軽に</a:t>
            </a:r>
            <a:endParaRPr lang="en-US" altLang="ja-JP" sz="1400" dirty="0"/>
          </a:p>
          <a:p>
            <a:r>
              <a:rPr lang="ja-JP" altLang="en-US" sz="1400" dirty="0"/>
              <a:t>お電話ください。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989FDF1-CC7D-20DA-CDE0-5B4805CFC7D6}"/>
              </a:ext>
            </a:extLst>
          </p:cNvPr>
          <p:cNvSpPr txBox="1"/>
          <p:nvPr/>
        </p:nvSpPr>
        <p:spPr>
          <a:xfrm>
            <a:off x="3321140" y="5955602"/>
            <a:ext cx="38318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新潟県知事（</a:t>
            </a:r>
            <a:r>
              <a:rPr lang="en-US" altLang="ja-JP" sz="1400" dirty="0"/>
              <a:t>1</a:t>
            </a:r>
            <a:r>
              <a:rPr lang="ja-JP" altLang="en-US" sz="1400" dirty="0"/>
              <a:t>）第</a:t>
            </a:r>
            <a:r>
              <a:rPr lang="en-US" altLang="ja-JP" sz="1400" dirty="0"/>
              <a:t>5828</a:t>
            </a:r>
            <a:r>
              <a:rPr lang="ja-JP" altLang="en-US" sz="1400" dirty="0"/>
              <a:t>号</a:t>
            </a:r>
            <a:endParaRPr lang="en-US" altLang="ja-JP" sz="1400" dirty="0"/>
          </a:p>
          <a:p>
            <a:r>
              <a:rPr lang="ja-JP" altLang="en-US" sz="1400" dirty="0"/>
              <a:t>〒</a:t>
            </a:r>
            <a:r>
              <a:rPr lang="en-US" altLang="ja-JP" sz="1400" dirty="0"/>
              <a:t>947-0051</a:t>
            </a:r>
            <a:r>
              <a:rPr lang="ja-JP" altLang="en-US" sz="1400" dirty="0"/>
              <a:t>　新潟県小千谷市三仏生</a:t>
            </a:r>
            <a:r>
              <a:rPr lang="en-US" altLang="ja-JP" sz="1400" dirty="0"/>
              <a:t>2533</a:t>
            </a:r>
            <a:r>
              <a:rPr lang="ja-JP" altLang="en-US" sz="1400" dirty="0"/>
              <a:t>番地</a:t>
            </a:r>
            <a:endParaRPr lang="en-US" altLang="ja-JP" sz="1400" dirty="0"/>
          </a:p>
          <a:p>
            <a:r>
              <a:rPr lang="en-US" altLang="ja-JP" sz="1400" dirty="0"/>
              <a:t>TEL</a:t>
            </a:r>
            <a:r>
              <a:rPr lang="ja-JP" altLang="en-US" sz="1400" dirty="0"/>
              <a:t>：</a:t>
            </a:r>
            <a:r>
              <a:rPr lang="en-US" altLang="ja-JP" sz="1400" dirty="0"/>
              <a:t>070-4426-7271</a:t>
            </a:r>
            <a:r>
              <a:rPr lang="ja-JP" altLang="en-US" sz="1400" dirty="0"/>
              <a:t>　担当者：中嶋崇吾</a:t>
            </a:r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28D792D1-A302-03DE-B0A6-55576690D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967949"/>
              </p:ext>
            </p:extLst>
          </p:nvPr>
        </p:nvGraphicFramePr>
        <p:xfrm>
          <a:off x="58906" y="187635"/>
          <a:ext cx="4157494" cy="850953"/>
        </p:xfrm>
        <a:graphic>
          <a:graphicData uri="http://schemas.openxmlformats.org/drawingml/2006/table">
            <a:tbl>
              <a:tblPr/>
              <a:tblGrid>
                <a:gridCol w="1403511">
                  <a:extLst>
                    <a:ext uri="{9D8B030D-6E8A-4147-A177-3AD203B41FA5}">
                      <a16:colId xmlns:a16="http://schemas.microsoft.com/office/drawing/2014/main" val="1157268744"/>
                    </a:ext>
                  </a:extLst>
                </a:gridCol>
                <a:gridCol w="1845334">
                  <a:extLst>
                    <a:ext uri="{9D8B030D-6E8A-4147-A177-3AD203B41FA5}">
                      <a16:colId xmlns:a16="http://schemas.microsoft.com/office/drawing/2014/main" val="210875875"/>
                    </a:ext>
                  </a:extLst>
                </a:gridCol>
                <a:gridCol w="908649">
                  <a:extLst>
                    <a:ext uri="{9D8B030D-6E8A-4147-A177-3AD203B41FA5}">
                      <a16:colId xmlns:a16="http://schemas.microsoft.com/office/drawing/2014/main" val="612626145"/>
                    </a:ext>
                  </a:extLst>
                </a:gridCol>
              </a:tblGrid>
              <a:tr h="85095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190</a:t>
                      </a:r>
                      <a:r>
                        <a:rPr lang="ja-JP" alt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万円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14491"/>
                  </a:ext>
                </a:extLst>
              </a:tr>
            </a:tbl>
          </a:graphicData>
        </a:graphic>
      </p:graphicFrame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650638C4-85BC-E6A7-3229-4FD57AD151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445896"/>
              </p:ext>
            </p:extLst>
          </p:nvPr>
        </p:nvGraphicFramePr>
        <p:xfrm>
          <a:off x="58907" y="1216558"/>
          <a:ext cx="3231760" cy="930722"/>
        </p:xfrm>
        <a:graphic>
          <a:graphicData uri="http://schemas.openxmlformats.org/drawingml/2006/table">
            <a:tbl>
              <a:tblPr/>
              <a:tblGrid>
                <a:gridCol w="786605">
                  <a:extLst>
                    <a:ext uri="{9D8B030D-6E8A-4147-A177-3AD203B41FA5}">
                      <a16:colId xmlns:a16="http://schemas.microsoft.com/office/drawing/2014/main" val="2442362595"/>
                    </a:ext>
                  </a:extLst>
                </a:gridCol>
                <a:gridCol w="2445155">
                  <a:extLst>
                    <a:ext uri="{9D8B030D-6E8A-4147-A177-3AD203B41FA5}">
                      <a16:colId xmlns:a16="http://schemas.microsoft.com/office/drawing/2014/main" val="3714032973"/>
                    </a:ext>
                  </a:extLst>
                </a:gridCol>
              </a:tblGrid>
              <a:tr h="93072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所在地</a:t>
                      </a:r>
                      <a:br>
                        <a:rPr lang="ja-JP" alt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（地番）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小千谷市大字</a:t>
                      </a:r>
                      <a:r>
                        <a:rPr lang="ja-JP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岩沢</a:t>
                      </a:r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1117-3</a:t>
                      </a:r>
                      <a:r>
                        <a:rPr lang="ja-JP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、</a:t>
                      </a:r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1117-4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9560547"/>
                  </a:ext>
                </a:extLst>
              </a:tr>
            </a:tbl>
          </a:graphicData>
        </a:graphic>
      </p:graphicFrame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46C35402-693F-0C79-C168-E820D61BD3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531961"/>
              </p:ext>
            </p:extLst>
          </p:nvPr>
        </p:nvGraphicFramePr>
        <p:xfrm>
          <a:off x="4775201" y="2292159"/>
          <a:ext cx="4308298" cy="3472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7746">
                  <a:extLst>
                    <a:ext uri="{9D8B030D-6E8A-4147-A177-3AD203B41FA5}">
                      <a16:colId xmlns:a16="http://schemas.microsoft.com/office/drawing/2014/main" val="2092939554"/>
                    </a:ext>
                  </a:extLst>
                </a:gridCol>
                <a:gridCol w="829519">
                  <a:extLst>
                    <a:ext uri="{9D8B030D-6E8A-4147-A177-3AD203B41FA5}">
                      <a16:colId xmlns:a16="http://schemas.microsoft.com/office/drawing/2014/main" val="985921121"/>
                    </a:ext>
                  </a:extLst>
                </a:gridCol>
                <a:gridCol w="275016">
                  <a:extLst>
                    <a:ext uri="{9D8B030D-6E8A-4147-A177-3AD203B41FA5}">
                      <a16:colId xmlns:a16="http://schemas.microsoft.com/office/drawing/2014/main" val="3551848928"/>
                    </a:ext>
                  </a:extLst>
                </a:gridCol>
                <a:gridCol w="236198">
                  <a:extLst>
                    <a:ext uri="{9D8B030D-6E8A-4147-A177-3AD203B41FA5}">
                      <a16:colId xmlns:a16="http://schemas.microsoft.com/office/drawing/2014/main" val="1884056461"/>
                    </a:ext>
                  </a:extLst>
                </a:gridCol>
                <a:gridCol w="281441">
                  <a:extLst>
                    <a:ext uri="{9D8B030D-6E8A-4147-A177-3AD203B41FA5}">
                      <a16:colId xmlns:a16="http://schemas.microsoft.com/office/drawing/2014/main" val="3929686524"/>
                    </a:ext>
                  </a:extLst>
                </a:gridCol>
                <a:gridCol w="441980">
                  <a:extLst>
                    <a:ext uri="{9D8B030D-6E8A-4147-A177-3AD203B41FA5}">
                      <a16:colId xmlns:a16="http://schemas.microsoft.com/office/drawing/2014/main" val="2797183205"/>
                    </a:ext>
                  </a:extLst>
                </a:gridCol>
                <a:gridCol w="250921">
                  <a:extLst>
                    <a:ext uri="{9D8B030D-6E8A-4147-A177-3AD203B41FA5}">
                      <a16:colId xmlns:a16="http://schemas.microsoft.com/office/drawing/2014/main" val="1133667964"/>
                    </a:ext>
                  </a:extLst>
                </a:gridCol>
                <a:gridCol w="585477">
                  <a:extLst>
                    <a:ext uri="{9D8B030D-6E8A-4147-A177-3AD203B41FA5}">
                      <a16:colId xmlns:a16="http://schemas.microsoft.com/office/drawing/2014/main" val="1267638011"/>
                    </a:ext>
                  </a:extLst>
                </a:gridCol>
              </a:tblGrid>
              <a:tr h="33387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公簿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309.76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㎡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234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93.70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234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坪</a:t>
                      </a:r>
                      <a:endParaRPr kumimoji="1" lang="ja-JP" altLang="en-US" dirty="0">
                        <a:latin typeface="+mn-ea"/>
                        <a:ea typeface="+mn-ea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814741"/>
                  </a:ext>
                </a:extLst>
              </a:tr>
              <a:tr h="3338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建蔽率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容積率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70</a:t>
                      </a: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％</a:t>
                      </a:r>
                      <a:r>
                        <a:rPr kumimoji="1" lang="en-US" altLang="ja-JP" sz="14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/200</a:t>
                      </a: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3977820"/>
                  </a:ext>
                </a:extLst>
              </a:tr>
              <a:tr h="3338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都市計画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都市計画区域外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3302931"/>
                  </a:ext>
                </a:extLst>
              </a:tr>
              <a:tr h="3338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用途地域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指定なし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9080785"/>
                  </a:ext>
                </a:extLst>
              </a:tr>
              <a:tr h="333874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権利／引渡し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所有権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現況引渡し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0199568"/>
                  </a:ext>
                </a:extLst>
              </a:tr>
              <a:tr h="567587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学校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南小学校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徒歩</a:t>
                      </a:r>
                      <a:endParaRPr kumimoji="1" lang="ja-JP" altLang="en-US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分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080901"/>
                  </a:ext>
                </a:extLst>
              </a:tr>
              <a:tr h="567587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南中学校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徒歩</a:t>
                      </a:r>
                      <a:endParaRPr kumimoji="1" lang="ja-JP" altLang="en-US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400" dirty="0"/>
                        <a:t>37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563101"/>
                  </a:ext>
                </a:extLst>
              </a:tr>
              <a:tr h="333874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取引様態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仲介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96457013"/>
                  </a:ext>
                </a:extLst>
              </a:tr>
              <a:tr h="333874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備考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更地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94174199"/>
                  </a:ext>
                </a:extLst>
              </a:tr>
            </a:tbl>
          </a:graphicData>
        </a:graphic>
      </p:graphicFrame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64A6DFB4-767A-25CD-8BE2-6DD083695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720547"/>
              </p:ext>
            </p:extLst>
          </p:nvPr>
        </p:nvGraphicFramePr>
        <p:xfrm>
          <a:off x="3290667" y="1216558"/>
          <a:ext cx="5784507" cy="930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212">
                  <a:extLst>
                    <a:ext uri="{9D8B030D-6E8A-4147-A177-3AD203B41FA5}">
                      <a16:colId xmlns:a16="http://schemas.microsoft.com/office/drawing/2014/main" val="3759884904"/>
                    </a:ext>
                  </a:extLst>
                </a:gridCol>
                <a:gridCol w="977604">
                  <a:extLst>
                    <a:ext uri="{9D8B030D-6E8A-4147-A177-3AD203B41FA5}">
                      <a16:colId xmlns:a16="http://schemas.microsoft.com/office/drawing/2014/main" val="182909380"/>
                    </a:ext>
                  </a:extLst>
                </a:gridCol>
                <a:gridCol w="666943">
                  <a:extLst>
                    <a:ext uri="{9D8B030D-6E8A-4147-A177-3AD203B41FA5}">
                      <a16:colId xmlns:a16="http://schemas.microsoft.com/office/drawing/2014/main" val="2131819873"/>
                    </a:ext>
                  </a:extLst>
                </a:gridCol>
                <a:gridCol w="667128">
                  <a:extLst>
                    <a:ext uri="{9D8B030D-6E8A-4147-A177-3AD203B41FA5}">
                      <a16:colId xmlns:a16="http://schemas.microsoft.com/office/drawing/2014/main" val="2823861349"/>
                    </a:ext>
                  </a:extLst>
                </a:gridCol>
                <a:gridCol w="1132902">
                  <a:extLst>
                    <a:ext uri="{9D8B030D-6E8A-4147-A177-3AD203B41FA5}">
                      <a16:colId xmlns:a16="http://schemas.microsoft.com/office/drawing/2014/main" val="698649542"/>
                    </a:ext>
                  </a:extLst>
                </a:gridCol>
                <a:gridCol w="497630">
                  <a:extLst>
                    <a:ext uri="{9D8B030D-6E8A-4147-A177-3AD203B41FA5}">
                      <a16:colId xmlns:a16="http://schemas.microsoft.com/office/drawing/2014/main" val="1982694074"/>
                    </a:ext>
                  </a:extLst>
                </a:gridCol>
                <a:gridCol w="457044">
                  <a:extLst>
                    <a:ext uri="{9D8B030D-6E8A-4147-A177-3AD203B41FA5}">
                      <a16:colId xmlns:a16="http://schemas.microsoft.com/office/drawing/2014/main" val="1289084310"/>
                    </a:ext>
                  </a:extLst>
                </a:gridCol>
                <a:gridCol w="457044">
                  <a:extLst>
                    <a:ext uri="{9D8B030D-6E8A-4147-A177-3AD203B41FA5}">
                      <a16:colId xmlns:a16="http://schemas.microsoft.com/office/drawing/2014/main" val="1728012670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坪単価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交通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978498"/>
                  </a:ext>
                </a:extLst>
              </a:tr>
              <a:tr h="32095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JR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越後岩沢駅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徒歩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256600"/>
                  </a:ext>
                </a:extLst>
              </a:tr>
              <a:tr h="3049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地目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宅地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バス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岩沢駅前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徒歩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776036"/>
                  </a:ext>
                </a:extLst>
              </a:tr>
            </a:tbl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59E3FF9-9597-9427-D699-F1EB227FC8F0}"/>
              </a:ext>
            </a:extLst>
          </p:cNvPr>
          <p:cNvSpPr txBox="1"/>
          <p:nvPr/>
        </p:nvSpPr>
        <p:spPr>
          <a:xfrm>
            <a:off x="4378960" y="330702"/>
            <a:ext cx="4277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b="1" dirty="0">
                <a:latin typeface="Arial" panose="020B0604020202020204" pitchFamily="34" charset="0"/>
              </a:rPr>
              <a:t>　　</a:t>
            </a:r>
            <a:r>
              <a:rPr lang="ja-JP" alt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幹線道路近くで、通勤・</a:t>
            </a:r>
            <a:endParaRPr lang="en-US" altLang="ja-JP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　　　　　　お出かけもスムーズに</a:t>
            </a:r>
            <a:r>
              <a:rPr lang="ja-JP" altLang="ja-JP" sz="2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3A45DAEA-E2D9-DFE6-13C3-30CA7F28D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920" y="5886221"/>
            <a:ext cx="836632" cy="83663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E3E93C2-4AB2-FEFC-3788-22D55DBE4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08" y="2289884"/>
            <a:ext cx="4614692" cy="3472292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62284B7F-C75C-C871-2C8B-699F2AA2C5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287" y="4378960"/>
            <a:ext cx="1844288" cy="138321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C463ACD5-E567-F076-9417-E3324888FE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61" y="4378960"/>
            <a:ext cx="1626326" cy="138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411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C2835D26D841C4F8FC49112A9DC0301" ma:contentTypeVersion="10" ma:contentTypeDescription="新しいドキュメントを作成します。" ma:contentTypeScope="" ma:versionID="026e98f169462a1078c3b55c59fac987">
  <xsd:schema xmlns:xsd="http://www.w3.org/2001/XMLSchema" xmlns:xs="http://www.w3.org/2001/XMLSchema" xmlns:p="http://schemas.microsoft.com/office/2006/metadata/properties" xmlns:ns3="000f1cc1-4e3f-4653-b9ed-f626522a0305" targetNamespace="http://schemas.microsoft.com/office/2006/metadata/properties" ma:root="true" ma:fieldsID="23ba9d339a2b7616d33c17f48d688f12" ns3:_="">
    <xsd:import namespace="000f1cc1-4e3f-4653-b9ed-f626522a030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0f1cc1-4e3f-4653-b9ed-f626522a030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0f1cc1-4e3f-4653-b9ed-f626522a0305" xsi:nil="true"/>
  </documentManagement>
</p:properties>
</file>

<file path=customXml/itemProps1.xml><?xml version="1.0" encoding="utf-8"?>
<ds:datastoreItem xmlns:ds="http://schemas.openxmlformats.org/officeDocument/2006/customXml" ds:itemID="{C10DC544-357E-4F7C-90C2-69919F609F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9796D1-F0DB-4C91-844A-5CF5176B80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0f1cc1-4e3f-4653-b9ed-f626522a03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9B0385-83D6-429B-B4D5-C6BCC0AE2935}">
  <ds:schemaRefs>
    <ds:schemaRef ds:uri="000f1cc1-4e3f-4653-b9ed-f626522a0305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1275</TotalTime>
  <Words>124</Words>
  <Application>Microsoft Office PowerPoint</Application>
  <PresentationFormat>画面に合わせる (4:3)</PresentationFormat>
  <Paragraphs>55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中嶋 崇吾</dc:creator>
  <cp:lastModifiedBy>中嶋 崇吾</cp:lastModifiedBy>
  <cp:revision>5</cp:revision>
  <cp:lastPrinted>2026-06-04T08:34:29Z</cp:lastPrinted>
  <dcterms:created xsi:type="dcterms:W3CDTF">2026-04-27T23:48:59Z</dcterms:created>
  <dcterms:modified xsi:type="dcterms:W3CDTF">2026-07-06T07:38:39Z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0x010100BC2835D26D841C4F8FC49112A9DC0301</vt:lpwstr>
  </property>
</Properties>
</file>